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C21C1A9-7794-4127-827E-4F0737406F2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45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53EAC-E7CC-428D-95B0-C1CB7CCE375B}"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1C1A9-7794-4127-827E-4F0737406F2C}" type="slidenum">
              <a:rPr lang="en-US" smtClean="0"/>
              <a:t>‹#›</a:t>
            </a:fld>
            <a:endParaRPr lang="en-US"/>
          </a:p>
        </p:txBody>
      </p:sp>
    </p:spTree>
    <p:extLst>
      <p:ext uri="{BB962C8B-B14F-4D97-AF65-F5344CB8AC3E}">
        <p14:creationId xmlns:p14="http://schemas.microsoft.com/office/powerpoint/2010/main" val="22611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94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24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spTree>
    <p:extLst>
      <p:ext uri="{BB962C8B-B14F-4D97-AF65-F5344CB8AC3E}">
        <p14:creationId xmlns:p14="http://schemas.microsoft.com/office/powerpoint/2010/main" val="157332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4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551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81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05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spTree>
    <p:extLst>
      <p:ext uri="{BB962C8B-B14F-4D97-AF65-F5344CB8AC3E}">
        <p14:creationId xmlns:p14="http://schemas.microsoft.com/office/powerpoint/2010/main" val="156483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3EAC-E7CC-428D-95B0-C1CB7CCE375B}"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1C1A9-7794-4127-827E-4F0737406F2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72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53EAC-E7CC-428D-95B0-C1CB7CCE375B}"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1C1A9-7794-4127-827E-4F0737406F2C}" type="slidenum">
              <a:rPr lang="en-US" smtClean="0"/>
              <a:t>‹#›</a:t>
            </a:fld>
            <a:endParaRPr lang="en-US"/>
          </a:p>
        </p:txBody>
      </p:sp>
    </p:spTree>
    <p:extLst>
      <p:ext uri="{BB962C8B-B14F-4D97-AF65-F5344CB8AC3E}">
        <p14:creationId xmlns:p14="http://schemas.microsoft.com/office/powerpoint/2010/main" val="118502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53EAC-E7CC-428D-95B0-C1CB7CCE375B}"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1C1A9-7794-4127-827E-4F0737406F2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78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53EAC-E7CC-428D-95B0-C1CB7CCE375B}"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1C1A9-7794-4127-827E-4F0737406F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62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53EAC-E7CC-428D-95B0-C1CB7CCE375B}"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1C1A9-7794-4127-827E-4F0737406F2C}" type="slidenum">
              <a:rPr lang="en-US" smtClean="0"/>
              <a:t>‹#›</a:t>
            </a:fld>
            <a:endParaRPr lang="en-US"/>
          </a:p>
        </p:txBody>
      </p:sp>
    </p:spTree>
    <p:extLst>
      <p:ext uri="{BB962C8B-B14F-4D97-AF65-F5344CB8AC3E}">
        <p14:creationId xmlns:p14="http://schemas.microsoft.com/office/powerpoint/2010/main" val="200723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53EAC-E7CC-428D-95B0-C1CB7CCE375B}"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1C1A9-7794-4127-827E-4F0737406F2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01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53EAC-E7CC-428D-95B0-C1CB7CCE375B}"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1C1A9-7794-4127-827E-4F0737406F2C}" type="slidenum">
              <a:rPr lang="en-US" smtClean="0"/>
              <a:t>‹#›</a:t>
            </a:fld>
            <a:endParaRPr lang="en-US"/>
          </a:p>
        </p:txBody>
      </p:sp>
    </p:spTree>
    <p:extLst>
      <p:ext uri="{BB962C8B-B14F-4D97-AF65-F5344CB8AC3E}">
        <p14:creationId xmlns:p14="http://schemas.microsoft.com/office/powerpoint/2010/main" val="423011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B53EAC-E7CC-428D-95B0-C1CB7CCE375B}" type="datetimeFigureOut">
              <a:rPr lang="en-US" smtClean="0"/>
              <a:t>3/16/2021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21C1A9-7794-4127-827E-4F0737406F2C}" type="slidenum">
              <a:rPr lang="en-US" smtClean="0"/>
              <a:t>‹#›</a:t>
            </a:fld>
            <a:endParaRPr lang="en-US"/>
          </a:p>
        </p:txBody>
      </p:sp>
    </p:spTree>
    <p:extLst>
      <p:ext uri="{BB962C8B-B14F-4D97-AF65-F5344CB8AC3E}">
        <p14:creationId xmlns:p14="http://schemas.microsoft.com/office/powerpoint/2010/main" val="41171301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3C07-F4F1-486A-87AE-699944D0968F}"/>
              </a:ext>
            </a:extLst>
          </p:cNvPr>
          <p:cNvSpPr>
            <a:spLocks noGrp="1"/>
          </p:cNvSpPr>
          <p:nvPr>
            <p:ph type="ctrTitle"/>
          </p:nvPr>
        </p:nvSpPr>
        <p:spPr/>
        <p:txBody>
          <a:bodyPr/>
          <a:lstStyle/>
          <a:p>
            <a:r>
              <a:rPr lang="en-US" dirty="0"/>
              <a:t>Happy Birthday</a:t>
            </a:r>
          </a:p>
        </p:txBody>
      </p:sp>
      <p:sp>
        <p:nvSpPr>
          <p:cNvPr id="3" name="Subtitle 2">
            <a:extLst>
              <a:ext uri="{FF2B5EF4-FFF2-40B4-BE49-F238E27FC236}">
                <a16:creationId xmlns:a16="http://schemas.microsoft.com/office/drawing/2014/main" id="{7DFD4F1A-3A18-462F-A7B8-4EDCB79397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0872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9179B-6D3C-43A9-88DF-C5ECDF03D96B}"/>
              </a:ext>
            </a:extLst>
          </p:cNvPr>
          <p:cNvSpPr>
            <a:spLocks noGrp="1"/>
          </p:cNvSpPr>
          <p:nvPr>
            <p:ph idx="1"/>
          </p:nvPr>
        </p:nvSpPr>
        <p:spPr>
          <a:xfrm>
            <a:off x="838200" y="600364"/>
            <a:ext cx="10515600" cy="5828145"/>
          </a:xfrm>
        </p:spPr>
        <p:txBody>
          <a:bodyPr>
            <a:normAutofit fontScale="92500" lnSpcReduction="10000"/>
          </a:bodyPr>
          <a:lstStyle/>
          <a:p>
            <a:pPr marL="0" indent="0">
              <a:buNone/>
            </a:pPr>
            <a:r>
              <a:rPr lang="en-US" sz="1600" dirty="0"/>
              <a:t>Dearest Bin,</a:t>
            </a:r>
          </a:p>
          <a:p>
            <a:pPr marL="0" indent="0">
              <a:buNone/>
            </a:pPr>
            <a:br>
              <a:rPr lang="en-US" sz="1600" dirty="0"/>
            </a:br>
            <a:r>
              <a:rPr lang="en-US" sz="1600" dirty="0"/>
              <a:t>There have been many days when I really </a:t>
            </a:r>
            <a:r>
              <a:rPr lang="en-US" sz="1600" dirty="0" err="1"/>
              <a:t>really</a:t>
            </a:r>
            <a:r>
              <a:rPr lang="en-US" sz="1600" dirty="0"/>
              <a:t> </a:t>
            </a:r>
            <a:r>
              <a:rPr lang="en-US" sz="1600" dirty="0" err="1"/>
              <a:t>really</a:t>
            </a:r>
            <a:r>
              <a:rPr lang="en-US" sz="1600" dirty="0"/>
              <a:t> wish we lived in the same country and could have been together- but today is truly one day when I had hoped we could have been together.</a:t>
            </a:r>
            <a:br>
              <a:rPr lang="en-US" sz="1600" dirty="0"/>
            </a:br>
            <a:br>
              <a:rPr lang="en-US" sz="1600" dirty="0"/>
            </a:br>
            <a:r>
              <a:rPr lang="en-US" sz="1600" dirty="0"/>
              <a:t>So, my amazing magnificent sister, here I am wishing you a very Happy 40th Birthday from far away, but with all my heart, and all my love.</a:t>
            </a:r>
            <a:br>
              <a:rPr lang="en-US" sz="1600" dirty="0"/>
            </a:br>
            <a:br>
              <a:rPr lang="en-US" sz="1600" dirty="0"/>
            </a:br>
            <a:r>
              <a:rPr lang="en-US" sz="1600" dirty="0"/>
              <a:t>You are uniquely smart, kind, caring, funny and witty. I am so glad to have you as my sister, and truly, when I think of family, I think of you.</a:t>
            </a:r>
            <a:br>
              <a:rPr lang="en-US" sz="1600" dirty="0"/>
            </a:br>
            <a:br>
              <a:rPr lang="en-US" sz="1600" dirty="0"/>
            </a:br>
            <a:r>
              <a:rPr lang="en-US" sz="1600" dirty="0"/>
              <a:t>Despite everything you have gone through, you have become this amazingly brilliant person, and I miss you every single day. You are a credit to yourself, and I don’t think I know anyone who have reached such success by sheer hard work and individual perseverance. I am so proud of you!</a:t>
            </a:r>
            <a:br>
              <a:rPr lang="en-US" sz="1600" dirty="0"/>
            </a:br>
            <a:br>
              <a:rPr lang="en-US" sz="1600" dirty="0"/>
            </a:br>
            <a:r>
              <a:rPr lang="en-US" sz="1600" dirty="0"/>
              <a:t>I hope you like the gift that I have planned for a long time. It symbolizes all the great times we’ve had together- all the memories of summers spent playing badminton in the yard, re-watching the same Louis De </a:t>
            </a:r>
            <a:r>
              <a:rPr lang="en-US" sz="1600" dirty="0" err="1"/>
              <a:t>Funès</a:t>
            </a:r>
            <a:r>
              <a:rPr lang="en-US" sz="1600" dirty="0"/>
              <a:t> movie over and over, walking to Beau Rivage for snacks, watching football matches at 1am, recording every single second of every MU match, and laughing endlessly about our own personal jokes that no one else in the world would understand (</a:t>
            </a:r>
            <a:r>
              <a:rPr lang="en-US" sz="1600" dirty="0" err="1"/>
              <a:t>bonnewiss</a:t>
            </a:r>
            <a:r>
              <a:rPr lang="en-US" sz="1600" dirty="0"/>
              <a:t>, </a:t>
            </a:r>
            <a:r>
              <a:rPr lang="en-US" sz="1600" dirty="0" err="1"/>
              <a:t>arka</a:t>
            </a:r>
            <a:r>
              <a:rPr lang="en-US" sz="1600" dirty="0"/>
              <a:t>, </a:t>
            </a:r>
            <a:r>
              <a:rPr lang="en-US" sz="1600" dirty="0" err="1"/>
              <a:t>boudoune</a:t>
            </a:r>
            <a:r>
              <a:rPr lang="en-US" sz="1600" dirty="0"/>
              <a:t>, </a:t>
            </a:r>
            <a:r>
              <a:rPr lang="en-US" sz="1600" dirty="0" err="1"/>
              <a:t>bilshak</a:t>
            </a:r>
            <a:r>
              <a:rPr lang="en-US" sz="1600" dirty="0"/>
              <a:t>!!). So, thank you for making my life so joyful by your mere presence. I am SO glad it was you, rather than the little brother I was told I was going to get.</a:t>
            </a:r>
            <a:br>
              <a:rPr lang="en-US" sz="1600" dirty="0"/>
            </a:br>
            <a:br>
              <a:rPr lang="en-US" sz="1600" dirty="0"/>
            </a:br>
            <a:r>
              <a:rPr lang="en-US" sz="1600" dirty="0"/>
              <a:t>I call </a:t>
            </a:r>
            <a:r>
              <a:rPr lang="en-US" sz="1600" dirty="0" err="1"/>
              <a:t>Aarya</a:t>
            </a:r>
            <a:r>
              <a:rPr lang="en-US" sz="1600" dirty="0"/>
              <a:t> ‘my little </a:t>
            </a:r>
            <a:r>
              <a:rPr lang="en-US" sz="1600" dirty="0" err="1"/>
              <a:t>Vidou</a:t>
            </a:r>
            <a:r>
              <a:rPr lang="en-US" sz="1600" dirty="0"/>
              <a:t>’ as she reminds me of you so many times, with her kindness, cheekiness, love of noodles and her innocence! I truly hope she emulates you in her character- that would be my dream come true!</a:t>
            </a:r>
            <a:br>
              <a:rPr lang="en-US" sz="1600" dirty="0"/>
            </a:br>
            <a:br>
              <a:rPr lang="en-US" sz="1600" dirty="0"/>
            </a:br>
            <a:r>
              <a:rPr lang="en-US" sz="1600" dirty="0"/>
              <a:t>Happy 40th Bin, enjoy your day, and here’s to a fabulous year ahead!</a:t>
            </a:r>
            <a:br>
              <a:rPr lang="en-US" sz="1600" dirty="0"/>
            </a:br>
            <a:br>
              <a:rPr lang="en-US" sz="1600" dirty="0"/>
            </a:br>
            <a:r>
              <a:rPr lang="en-US" sz="1600" dirty="0"/>
              <a:t>With lots of love</a:t>
            </a:r>
            <a:br>
              <a:rPr lang="en-US" sz="1600" dirty="0"/>
            </a:br>
            <a:r>
              <a:rPr lang="en-US" sz="1600" dirty="0"/>
              <a:t>Did</a:t>
            </a:r>
          </a:p>
        </p:txBody>
      </p:sp>
    </p:spTree>
    <p:extLst>
      <p:ext uri="{BB962C8B-B14F-4D97-AF65-F5344CB8AC3E}">
        <p14:creationId xmlns:p14="http://schemas.microsoft.com/office/powerpoint/2010/main" val="35102995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2</TotalTime>
  <Words>387</Words>
  <Application>Microsoft Office PowerPoint</Application>
  <PresentationFormat>Widescreen</PresentationFormat>
  <Paragraphs>3</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Garamond</vt:lpstr>
      <vt:lpstr>Organic</vt:lpstr>
      <vt:lpstr>Happy Birthday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Birthday</dc:title>
  <dc:creator>Curtil, Alexandre</dc:creator>
  <cp:lastModifiedBy>Curtil, Alexandre</cp:lastModifiedBy>
  <cp:revision>2</cp:revision>
  <dcterms:created xsi:type="dcterms:W3CDTF">2021-03-16T14:53:54Z</dcterms:created>
  <dcterms:modified xsi:type="dcterms:W3CDTF">2021-03-16T14:56:07Z</dcterms:modified>
</cp:coreProperties>
</file>